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439D-675F-4CD9-9934-9FAD7022434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08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439D-675F-4CD9-9934-9FAD7022434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6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439D-675F-4CD9-9934-9FAD7022434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439D-675F-4CD9-9934-9FAD7022434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4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108D439D-675F-4CD9-9934-9FAD7022434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33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439D-675F-4CD9-9934-9FAD7022434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6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439D-675F-4CD9-9934-9FAD7022434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8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439D-675F-4CD9-9934-9FAD7022434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7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439D-675F-4CD9-9934-9FAD7022434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6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439D-675F-4CD9-9934-9FAD7022434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42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108D439D-675F-4CD9-9934-9FAD7022434E}" type="datetimeFigureOut">
              <a:rPr lang="en-US" smtClean="0"/>
              <a:t>5/25/2022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3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108D439D-675F-4CD9-9934-9FAD7022434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806DEAA-392E-47D4-A1A9-561AC9C3B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48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A09FB7-4319-BFA2-F893-0EAE6333D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1288787"/>
            <a:ext cx="9966960" cy="3035808"/>
          </a:xfrm>
        </p:spPr>
        <p:txBody>
          <a:bodyPr/>
          <a:lstStyle/>
          <a:p>
            <a:pPr algn="ctr"/>
            <a:r>
              <a:rPr lang="en-US" sz="9600" dirty="0">
                <a:latin typeface="Rockwell Condensed (Headings)"/>
              </a:rPr>
              <a:t>Flutter - Keys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B23B0-C14B-76C0-EC1F-456F998A59EE}"/>
              </a:ext>
            </a:extLst>
          </p:cNvPr>
          <p:cNvSpPr txBox="1"/>
          <p:nvPr/>
        </p:nvSpPr>
        <p:spPr>
          <a:xfrm>
            <a:off x="1112520" y="4473389"/>
            <a:ext cx="8345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Keys – </a:t>
            </a:r>
            <a:r>
              <a:rPr lang="en-US" sz="2000" dirty="0" err="1">
                <a:latin typeface="Rockwell" panose="02060603020205020403" pitchFamily="18" charset="0"/>
              </a:rPr>
              <a:t>kalitlar</a:t>
            </a:r>
            <a:r>
              <a:rPr lang="en-US" sz="2000" dirty="0">
                <a:latin typeface="Rockwell" panose="02060603020205020403" pitchFamily="18" charset="0"/>
              </a:rPr>
              <a:t> widget tree da </a:t>
            </a:r>
            <a:r>
              <a:rPr lang="en-US" sz="2000" dirty="0" err="1">
                <a:latin typeface="Rockwell" panose="02060603020205020403" pitchFamily="18" charset="0"/>
              </a:rPr>
              <a:t>widgetlar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holatini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saqlab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qoladi</a:t>
            </a:r>
            <a:r>
              <a:rPr lang="en-US" sz="2000" dirty="0">
                <a:latin typeface="Rockwell" panose="02060603020205020403" pitchFamily="18" charset="0"/>
              </a:rPr>
              <a:t>. </a:t>
            </a:r>
            <a:r>
              <a:rPr lang="en-US" sz="2000" dirty="0" err="1">
                <a:latin typeface="Rockwell" panose="02060603020205020403" pitchFamily="18" charset="0"/>
              </a:rPr>
              <a:t>Amalda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bu</a:t>
            </a:r>
            <a:r>
              <a:rPr lang="en-US" sz="2000" dirty="0">
                <a:latin typeface="Rockwell" panose="02060603020205020403" pitchFamily="18" charset="0"/>
              </a:rPr>
              <a:t> scroll </a:t>
            </a:r>
            <a:r>
              <a:rPr lang="en-US" sz="2000" dirty="0" err="1">
                <a:latin typeface="Rockwell" panose="02060603020205020403" pitchFamily="18" charset="0"/>
              </a:rPr>
              <a:t>yoki</a:t>
            </a:r>
            <a:r>
              <a:rPr lang="en-US" sz="2000" dirty="0">
                <a:latin typeface="Rockwell" panose="02060603020205020403" pitchFamily="18" charset="0"/>
              </a:rPr>
              <a:t> state </a:t>
            </a:r>
            <a:r>
              <a:rPr lang="en-US" sz="2000" dirty="0" err="1">
                <a:latin typeface="Rockwell" panose="02060603020205020403" pitchFamily="18" charset="0"/>
              </a:rPr>
              <a:t>ni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saqlashda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kerak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bo’lishi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mumkun</a:t>
            </a:r>
            <a:r>
              <a:rPr lang="en-US" sz="2000" dirty="0">
                <a:latin typeface="Rockwell" panose="02060603020205020403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51227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AB14D2-6E01-2E7A-13C4-33DE96A9480E}"/>
              </a:ext>
            </a:extLst>
          </p:cNvPr>
          <p:cNvSpPr txBox="1"/>
          <p:nvPr/>
        </p:nvSpPr>
        <p:spPr>
          <a:xfrm>
            <a:off x="891989" y="277905"/>
            <a:ext cx="104080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	</a:t>
            </a:r>
            <a:r>
              <a:rPr lang="en-US" sz="2000" dirty="0" err="1">
                <a:latin typeface="Rockwell" panose="02060603020205020403" pitchFamily="18" charset="0"/>
              </a:rPr>
              <a:t>Kalit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xususiyat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qayta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qurishlar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orasidagi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vidjet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holatini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saqlab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qolishga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yordam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beradi</a:t>
            </a:r>
            <a:r>
              <a:rPr lang="en-US" sz="2000" dirty="0">
                <a:latin typeface="Rockwell" panose="02060603020205020403" pitchFamily="18" charset="0"/>
              </a:rPr>
              <a:t>. </a:t>
            </a:r>
            <a:r>
              <a:rPr lang="en-US" sz="2000" dirty="0" err="1">
                <a:latin typeface="Rockwell" panose="02060603020205020403" pitchFamily="18" charset="0"/>
              </a:rPr>
              <a:t>Kalitning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eng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keng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tarqalgan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qo'llanilishi</a:t>
            </a:r>
            <a:r>
              <a:rPr lang="en-US" sz="2000" dirty="0">
                <a:latin typeface="Rockwell" panose="02060603020205020403" pitchFamily="18" charset="0"/>
              </a:rPr>
              <a:t> biz </a:t>
            </a:r>
            <a:r>
              <a:rPr lang="en-US" sz="2000" dirty="0" err="1">
                <a:latin typeface="Rockwell" panose="02060603020205020403" pitchFamily="18" charset="0"/>
              </a:rPr>
              <a:t>bir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xil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turdagi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vidjetlar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to'plami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bilan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ishlayotganimizda</a:t>
            </a:r>
            <a:r>
              <a:rPr lang="en-US" sz="2000" dirty="0">
                <a:latin typeface="Rockwell" panose="02060603020205020403" pitchFamily="18" charset="0"/>
              </a:rPr>
              <a:t>; </a:t>
            </a:r>
          </a:p>
          <a:p>
            <a:r>
              <a:rPr lang="en-US" sz="2000" dirty="0">
                <a:latin typeface="Rockwell" panose="02060603020205020403" pitchFamily="18" charset="0"/>
              </a:rPr>
              <a:t>	</a:t>
            </a:r>
            <a:r>
              <a:rPr lang="en-US" sz="2000" dirty="0" err="1">
                <a:latin typeface="Rockwell" panose="02060603020205020403" pitchFamily="18" charset="0"/>
              </a:rPr>
              <a:t>Shunday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qilib</a:t>
            </a:r>
            <a:r>
              <a:rPr lang="en-US" sz="2000" dirty="0">
                <a:latin typeface="Rockwell" panose="02060603020205020403" pitchFamily="18" charset="0"/>
              </a:rPr>
              <a:t>, </a:t>
            </a:r>
            <a:r>
              <a:rPr lang="en-US" sz="2000" dirty="0" err="1">
                <a:latin typeface="Rockwell" panose="02060603020205020403" pitchFamily="18" charset="0"/>
              </a:rPr>
              <a:t>kalitlarsiz</a:t>
            </a:r>
            <a:r>
              <a:rPr lang="en-US" sz="2000" dirty="0">
                <a:latin typeface="Rockwell" panose="02060603020205020403" pitchFamily="18" charset="0"/>
              </a:rPr>
              <a:t>, element </a:t>
            </a:r>
            <a:r>
              <a:rPr lang="en-US" sz="2000" dirty="0" err="1">
                <a:latin typeface="Rockwell" panose="02060603020205020403" pitchFamily="18" charset="0"/>
              </a:rPr>
              <a:t>daraxti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qaysi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holat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qaysi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vidjetga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mos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kelishini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bilmaydi</a:t>
            </a:r>
            <a:r>
              <a:rPr lang="en-US" sz="2000" dirty="0">
                <a:latin typeface="Rockwell" panose="02060603020205020403" pitchFamily="18" charset="0"/>
              </a:rPr>
              <a:t>, </a:t>
            </a:r>
            <a:r>
              <a:rPr lang="en-US" sz="2000" dirty="0" err="1">
                <a:latin typeface="Rockwell" panose="02060603020205020403" pitchFamily="18" charset="0"/>
              </a:rPr>
              <a:t>chunki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ularning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barchasi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bir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xil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turga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ega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bo'ladi</a:t>
            </a:r>
            <a:r>
              <a:rPr lang="en-US" sz="2000" dirty="0">
                <a:latin typeface="Rockwell" panose="02060603020205020403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AAAFB-28FA-F967-8E99-12D873E7D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932" y="1909121"/>
            <a:ext cx="7524135" cy="495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4486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21B90-A9DF-8688-BDB1-705152E89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3" y="461962"/>
            <a:ext cx="5715000" cy="5562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B5B687-6166-B791-C9C7-B0689A227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247" y="461962"/>
            <a:ext cx="5715000" cy="556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6645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E4FAAA-4B53-5E2D-2D51-50E525532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" y="685800"/>
            <a:ext cx="5715000" cy="5200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A9A7C9-C4AD-35B4-B584-E5BAD43A7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51" y="685800"/>
            <a:ext cx="57150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1754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BCC03B-9E14-D44B-DACB-E09E134BD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02" y="384739"/>
            <a:ext cx="7028596" cy="60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7090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45B8A0-838E-B28C-E5FD-3E3A357EE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56" y="281159"/>
            <a:ext cx="7662087" cy="62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786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19550-B6E7-963F-621F-8BDA7D17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67" y="182152"/>
            <a:ext cx="8134066" cy="649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35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4D5D4-1C3E-9674-85FB-5581A4EC8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250" y="371901"/>
            <a:ext cx="7855499" cy="611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53938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296</TotalTime>
  <Words>77</Words>
  <Application>Microsoft Office PowerPoint</Application>
  <PresentationFormat>Widescreen</PresentationFormat>
  <Paragraphs>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Bookman Old Style</vt:lpstr>
      <vt:lpstr>Century Gothic</vt:lpstr>
      <vt:lpstr>Rockwell</vt:lpstr>
      <vt:lpstr>Rockwell Condensed (Headings)</vt:lpstr>
      <vt:lpstr>Wingdings</vt:lpstr>
      <vt:lpstr>Wood Type</vt:lpstr>
      <vt:lpstr>Flutter - Keys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- Keys</dc:title>
  <dc:creator>Miracle Blue</dc:creator>
  <cp:lastModifiedBy>Miracle Blue</cp:lastModifiedBy>
  <cp:revision>2</cp:revision>
  <dcterms:created xsi:type="dcterms:W3CDTF">2022-05-24T19:11:43Z</dcterms:created>
  <dcterms:modified xsi:type="dcterms:W3CDTF">2022-05-25T03:26:20Z</dcterms:modified>
</cp:coreProperties>
</file>